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77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93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27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21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92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49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75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55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69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47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96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F550-C149-4CFA-9E3D-8507B780EB52}" type="datetimeFigureOut">
              <a:rPr lang="it-IT" smtClean="0"/>
              <a:t>12/05/2015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8E130-5B15-4795-A81F-2564852549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394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Test </a:t>
            </a:r>
            <a:r>
              <a:rPr lang="it-IT" dirty="0" err="1" smtClean="0"/>
              <a:t>pptx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9795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Test pptx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pptx </dc:title>
  <dc:creator>Claudio Piccirilli</dc:creator>
  <cp:lastModifiedBy>Claudio Piccirilli</cp:lastModifiedBy>
  <cp:revision>1</cp:revision>
  <dcterms:created xsi:type="dcterms:W3CDTF">2015-05-12T14:50:40Z</dcterms:created>
  <dcterms:modified xsi:type="dcterms:W3CDTF">2015-05-12T14:50:50Z</dcterms:modified>
</cp:coreProperties>
</file>